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mescience.com/science/geology/layers-earth-structure/" TargetMode="External"/><Relationship Id="rId7" Type="http://schemas.openxmlformats.org/officeDocument/2006/relationships/hyperlink" Target="https://www.youtube.com/watch?v=n-ab1YPBdj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tquABLc3Hhs" TargetMode="External"/><Relationship Id="rId5" Type="http://schemas.openxmlformats.org/officeDocument/2006/relationships/hyperlink" Target="https://www.youtube.com/watch?v=DgYqzWQ5t10" TargetMode="External"/><Relationship Id="rId4" Type="http://schemas.openxmlformats.org/officeDocument/2006/relationships/hyperlink" Target="https://maggiesscienceconnection.weebly.com/layers-of-the-earth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76400"/>
            <a:ext cx="198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August</a:t>
            </a: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22-26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43434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Earth’s Changing Landscape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S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066800"/>
            <a:ext cx="75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Ask questions to compare and contrast the Earth’s crust, mantle, inner and outer core, including temperature, density, thickness, and composition. </a:t>
            </a:r>
          </a:p>
          <a:p>
            <a:pPr marL="342900" indent="-342900">
              <a:buAutoNum type="alphaLcPeriod"/>
            </a:pPr>
            <a:r>
              <a:rPr lang="en-US" sz="1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Plan and carry out an investigation of the characteristics of minerals and how minerals contribute to rock composition. </a:t>
            </a:r>
          </a:p>
          <a:p>
            <a:pPr marL="342900" indent="-342900">
              <a:buAutoNum type="alphaLcPeriod"/>
            </a:pPr>
            <a:r>
              <a:rPr lang="en-US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Construct an explanation of how to classify rocks by their formation and how rocks change through geologic processes in the rock cycle. </a:t>
            </a:r>
          </a:p>
          <a:p>
            <a:pPr marL="342900" indent="-342900">
              <a:buAutoNum type="alphaLcPeriod"/>
            </a:pPr>
            <a:r>
              <a:rPr lang="en-US" sz="1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Ask questions to identify types of weathering, agents of erosion and transportation, and environments of deposition. (Clarification statement: Environments of deposition include deltas, barrier islands, beaches, marshes, and rivers.) </a:t>
            </a:r>
          </a:p>
          <a:p>
            <a:pPr marL="342900" indent="-342900">
              <a:buAutoNum type="alphaLcPeriod"/>
            </a:pPr>
            <a:r>
              <a:rPr lang="en-US" sz="1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Develop a model to demonstrate how natural processes (weathering, erosion, and deposition) and human activity change rocks and the surface of the Earth. </a:t>
            </a:r>
          </a:p>
          <a:p>
            <a:pPr marL="342900" indent="-342900">
              <a:buAutoNum type="alphaLcPeriod"/>
            </a:pPr>
            <a:r>
              <a:rPr lang="en-US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Construct an explanation of how the movement of </a:t>
            </a:r>
            <a:r>
              <a:rPr lang="en-US" sz="16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lithospheric</a:t>
            </a:r>
            <a:r>
              <a:rPr lang="en-US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plates, called plate tectonics, can cause major geologic events such as earthquakes and volcanic eruptions. (Clarification statement: Include convergent, divergent, and transform boundaries.)</a:t>
            </a:r>
            <a:r>
              <a:rPr lang="en-US" sz="1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342900" indent="-342900">
              <a:buAutoNum type="alphaLcPeriod"/>
            </a:pPr>
            <a:r>
              <a:rPr lang="en-US" sz="1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Construct an argument using maps and data collected to support a claim of how fossils show evidence of the changing surface and climate of the Earth. </a:t>
            </a:r>
          </a:p>
          <a:p>
            <a:pPr marL="342900" indent="-342900">
              <a:buAutoNum type="alphaLcPeriod"/>
            </a:pPr>
            <a:r>
              <a:rPr lang="en-US" sz="1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Plan and carry out an investigation to provide evidence that soil is composed of layers of weathered rocks and decomposed organic material.</a:t>
            </a:r>
            <a:endParaRPr lang="en-US" sz="16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28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S6E5. Obtain, evaluate, and communicate information to show how Earth’s surface is formed.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What are the Earth’s layers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762000"/>
            <a:ext cx="8070059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313795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dirty="0" smtClean="0">
                <a:latin typeface="Century Gothic" pitchFamily="34" charset="0"/>
              </a:rPr>
              <a:t> Ask questions to compare and contrast the Earth’s crust, mantle, inner and outer core, including temperature, density, thickness, and composition. </a:t>
            </a:r>
            <a:endParaRPr lang="en-US" dirty="0">
              <a:latin typeface="Century Gothic" pitchFamily="34" charset="0"/>
            </a:endParaRPr>
          </a:p>
          <a:p>
            <a:pPr marL="342900" indent="-342900"/>
            <a:endParaRPr lang="en-US" u="sng" dirty="0">
              <a:latin typeface="Century Gothic" pitchFamily="34" charset="0"/>
            </a:endParaRPr>
          </a:p>
          <a:p>
            <a:pPr marL="342900" indent="-342900"/>
            <a:r>
              <a:rPr lang="en-US" dirty="0" smtClean="0">
                <a:latin typeface="Century Gothic" pitchFamily="34" charset="0"/>
              </a:rPr>
              <a:t>c.  Construct an explanation of how to classify rocks by their formation and how rocks change through geologic processes in the rock cycle. </a:t>
            </a:r>
          </a:p>
          <a:p>
            <a:pPr marL="342900" indent="-342900"/>
            <a:endParaRPr lang="en-US" dirty="0">
              <a:latin typeface="Bookman Old Style" pitchFamily="18" charset="0"/>
            </a:endParaRPr>
          </a:p>
          <a:p>
            <a:pPr marL="342900" indent="-342900"/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f.   Construct an explanation of how the movement of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lithospheric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 plates, called plate tectonics, can cause major geologic events such as earthquakes and volcanic eruptions. (Clarification statement: Include convergent, divergent, and transform boundaries.) </a:t>
            </a:r>
          </a:p>
          <a:p>
            <a:pPr marL="342900" indent="-342900"/>
            <a:endParaRPr lang="en-US" sz="1400" u="sng" dirty="0" smtClean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u="sng" dirty="0" smtClean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Supporting Standards</a:t>
            </a:r>
          </a:p>
          <a:p>
            <a:pPr marL="342900" indent="-342900"/>
            <a:endParaRPr lang="en-US" sz="1400" u="sng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b.   Plan and carry out an investigation of the characteristics of minerals and how minerals contribute to rock composition. </a:t>
            </a:r>
          </a:p>
          <a:p>
            <a:pPr marL="342900" indent="-342900"/>
            <a:endParaRPr lang="en-US" sz="1400" dirty="0" smtClean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g.   Construct an argument using maps and data collected to support a claim of how fossils show evidence of the changing surface and climate of the Earth. </a:t>
            </a:r>
            <a:endParaRPr lang="en-US" sz="1400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572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Brussels" pitchFamily="18" charset="0"/>
                <a:cs typeface="Times New Roman" pitchFamily="18" charset="0"/>
              </a:rPr>
              <a:t>S6E5. Obtain, evaluate, and communicate information to show how Earth’s surface is formed.</a:t>
            </a:r>
            <a:endParaRPr lang="en-US" sz="2000" b="1" dirty="0">
              <a:solidFill>
                <a:schemeClr val="bg2">
                  <a:lumMod val="50000"/>
                </a:schemeClr>
              </a:solidFill>
              <a:latin typeface="Brussels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Monday, August 22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458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Standard:  </a:t>
            </a:r>
            <a:r>
              <a:rPr lang="en-US" sz="2400" dirty="0" smtClean="0"/>
              <a:t>S6E5.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  <a:endParaRPr lang="en-US" sz="2400" dirty="0" smtClean="0"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Learning Target: </a:t>
            </a:r>
            <a:r>
              <a:rPr lang="en-US" sz="2400" dirty="0" smtClean="0"/>
              <a:t>I can describe Earth’s layers and composition.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Warm-up:  </a:t>
            </a:r>
            <a:r>
              <a:rPr lang="en-US" sz="2400" dirty="0" smtClean="0"/>
              <a:t>Silent Reading (Scholastic Magazine).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Work Session: </a:t>
            </a:r>
            <a:r>
              <a:rPr lang="en-US" sz="2400" dirty="0" smtClean="0"/>
              <a:t>Direct Instruction; students will take notes and generate questions that lead to compare &amp; contrast of Earth’s layers.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Lab Activity: </a:t>
            </a:r>
            <a:r>
              <a:rPr lang="en-US" sz="2400" dirty="0" smtClean="0"/>
              <a:t>Convert measurements to smallest units that students can then create models or drawings.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Closing:  </a:t>
            </a:r>
            <a:r>
              <a:rPr lang="en-US" sz="2400" dirty="0" smtClean="0"/>
              <a:t>Think-pair- Share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 </a:t>
            </a:r>
            <a:r>
              <a:rPr lang="en-US" sz="2400" dirty="0" smtClean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Tuesday, August 23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7772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Standard:  </a:t>
            </a:r>
            <a:r>
              <a:rPr lang="en-US" sz="2400" dirty="0" smtClean="0"/>
              <a:t>S6E5.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002060"/>
                </a:solidFill>
              </a:rPr>
              <a:t>Learning Target: </a:t>
            </a:r>
            <a:r>
              <a:rPr lang="en-US" sz="2400" dirty="0" smtClean="0"/>
              <a:t>I can describe Earth’s layers and composition.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Warm-up:  </a:t>
            </a:r>
            <a:r>
              <a:rPr lang="en-US" sz="2400" dirty="0" smtClean="0"/>
              <a:t>Silent Reading (Scholastic Magazine)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Work Session: </a:t>
            </a:r>
            <a:r>
              <a:rPr lang="en-US" sz="2400" dirty="0" smtClean="0"/>
              <a:t>Guided Instruction; students will research using computers; students will work on model.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Lab Activity: </a:t>
            </a:r>
            <a:r>
              <a:rPr lang="en-US" sz="2400" dirty="0" smtClean="0"/>
              <a:t>Convert measurements to smallest units  that students can create models or drawings.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Closing:  </a:t>
            </a:r>
            <a:r>
              <a:rPr lang="en-US" sz="2400" dirty="0" smtClean="0"/>
              <a:t>Ticket Out The Door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 </a:t>
            </a:r>
            <a:r>
              <a:rPr lang="en-US" sz="2400" dirty="0" smtClean="0"/>
              <a:t>Quiz 8/26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Wednesday, August 24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66800"/>
            <a:ext cx="8153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Standard:  </a:t>
            </a:r>
            <a:r>
              <a:rPr lang="en-US" sz="2400" dirty="0" smtClean="0"/>
              <a:t>S6E5.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  <a:endParaRPr lang="en-US" sz="2400" dirty="0" smtClean="0">
              <a:cs typeface="Arial" pitchFamily="34" charset="0"/>
            </a:endParaRP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Learning Target: </a:t>
            </a:r>
            <a:r>
              <a:rPr lang="en-US" sz="2400" dirty="0" smtClean="0"/>
              <a:t>I can describe Earth’s layers and composition.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Warm-up:  </a:t>
            </a:r>
            <a:r>
              <a:rPr lang="en-US" sz="2400" dirty="0" smtClean="0"/>
              <a:t>“The Rock Cycle”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Work Session: </a:t>
            </a:r>
            <a:r>
              <a:rPr lang="en-US" sz="2400" dirty="0" smtClean="0"/>
              <a:t>Small group investigations; Board Game; Video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Lab Activity:  </a:t>
            </a:r>
            <a:r>
              <a:rPr lang="en-US" sz="2400" dirty="0" smtClean="0"/>
              <a:t>Explore seismic waves by listening to sounds from different items at home/school  (watermelon, tree, etc)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Closing:  </a:t>
            </a:r>
            <a:r>
              <a:rPr lang="en-US" sz="2400" dirty="0" smtClean="0"/>
              <a:t>Class KWL chart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r>
              <a:rPr lang="en-US" sz="2400" dirty="0" smtClean="0"/>
              <a:t>Quiz 8/26</a:t>
            </a:r>
            <a:endParaRPr lang="en-US" sz="24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Thursday, August 25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8305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Standard:  </a:t>
            </a:r>
            <a:r>
              <a:rPr lang="en-US" sz="2400" dirty="0" smtClean="0"/>
              <a:t>S6E5.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002060"/>
                </a:solidFill>
              </a:rPr>
              <a:t>Learning Target: </a:t>
            </a:r>
            <a:r>
              <a:rPr lang="en-US" sz="2400" dirty="0" smtClean="0"/>
              <a:t>I can describe Earth’s layers and composition.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Warm-up:  </a:t>
            </a:r>
            <a:r>
              <a:rPr lang="en-US" sz="2400" dirty="0" smtClean="0"/>
              <a:t>Silent Reading (Library Book)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Work Session:  </a:t>
            </a:r>
            <a:r>
              <a:rPr lang="en-US" sz="2400" dirty="0" smtClean="0"/>
              <a:t>Student Present their findings though observations, research, and analysis of instructional activities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Lab Activity: </a:t>
            </a:r>
            <a:r>
              <a:rPr lang="en-US" sz="2400" dirty="0" smtClean="0"/>
              <a:t>Focus on temperature and density using scientific tools (triple beam scale, graduated cylinder)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Closing:  </a:t>
            </a:r>
            <a:r>
              <a:rPr lang="en-US" sz="2400" dirty="0" smtClean="0"/>
              <a:t>Class KWL chart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Friday, August 26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7772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Standard:  </a:t>
            </a:r>
            <a:r>
              <a:rPr lang="en-US" sz="2400" dirty="0" smtClean="0"/>
              <a:t>S6E5.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  <a:endParaRPr lang="en-US" sz="2400" dirty="0" smtClean="0">
              <a:cs typeface="Arial" pitchFamily="34" charset="0"/>
            </a:endParaRPr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Learning Target: </a:t>
            </a:r>
            <a:r>
              <a:rPr lang="en-US" sz="2400" dirty="0" smtClean="0"/>
              <a:t>I can describe Earth’s layers and composition.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Warm-up: </a:t>
            </a:r>
            <a:r>
              <a:rPr lang="en-US" sz="2400" dirty="0" smtClean="0"/>
              <a:t>Family Feud “Earth’s Layers” edition.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Work Session: </a:t>
            </a:r>
            <a:r>
              <a:rPr lang="en-US" sz="2400" dirty="0" smtClean="0"/>
              <a:t>Family Feud “Earth’s Layers” edition; Board game, Quiz (Earth’s Layers)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Lab Activity: </a:t>
            </a:r>
            <a:r>
              <a:rPr lang="en-US" sz="2400" dirty="0" smtClean="0"/>
              <a:t>“egg float” or “paper type, flaps, or design”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Closing: </a:t>
            </a:r>
            <a:r>
              <a:rPr lang="en-US" sz="2400" dirty="0" smtClean="0"/>
              <a:t>Journal Writing and Questions I still have…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r>
              <a:rPr lang="en-US" sz="2400" dirty="0" smtClean="0"/>
              <a:t>Quiz 8/26</a:t>
            </a:r>
            <a:endParaRPr lang="en-US" sz="24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itchFamily="34" charset="0"/>
              </a:rPr>
              <a:t>Resources for Unit 1 A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447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hlinkClick r:id="rId3"/>
              </a:rPr>
              <a:t>What are the Layers of Earth</a:t>
            </a:r>
            <a:r>
              <a:rPr lang="en-US" sz="2800" dirty="0" smtClean="0">
                <a:hlinkClick r:id="rId3"/>
              </a:rPr>
              <a:t>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hlinkClick r:id="rId4"/>
              </a:rPr>
              <a:t>Layers of the Earth</a:t>
            </a:r>
            <a:endParaRPr lang="en-US" sz="2000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895600"/>
            <a:ext cx="7010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hlinkClick r:id="rId5"/>
              </a:rPr>
              <a:t>Layers of the Earth </a:t>
            </a:r>
            <a:r>
              <a:rPr lang="en-US" dirty="0" smtClean="0"/>
              <a:t>– Geology – </a:t>
            </a:r>
          </a:p>
          <a:p>
            <a:r>
              <a:rPr lang="en-US" dirty="0" smtClean="0"/>
              <a:t>The Good and the Beautiful  Home school Science              8:47</a:t>
            </a:r>
            <a:endParaRPr lang="en-US" dirty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37338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hlinkClick r:id="rId6"/>
              </a:rPr>
              <a:t>7 Ways We Know What’s Inside the Earth    </a:t>
            </a:r>
            <a:r>
              <a:rPr lang="en-US" dirty="0" smtClean="0"/>
              <a:t>- </a:t>
            </a:r>
            <a:r>
              <a:rPr lang="en-US" dirty="0" err="1" smtClean="0"/>
              <a:t>SciShow</a:t>
            </a:r>
            <a:r>
              <a:rPr lang="en-US" dirty="0" smtClean="0"/>
              <a:t>        12:08</a:t>
            </a:r>
            <a:endParaRPr lang="en-US" dirty="0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4343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7"/>
              </a:rPr>
              <a:t>An Overview of Earth’s Layers </a:t>
            </a:r>
            <a:r>
              <a:rPr lang="en-US" dirty="0" smtClean="0"/>
              <a:t>-    10:07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254</TotalTime>
  <Words>993</Words>
  <Application>Microsoft Office PowerPoint</Application>
  <PresentationFormat>On-screen Show (4:3)</PresentationFormat>
  <Paragraphs>91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Sylvia Porter</cp:lastModifiedBy>
  <cp:revision>14</cp:revision>
  <dcterms:created xsi:type="dcterms:W3CDTF">2022-08-17T18:07:01Z</dcterms:created>
  <dcterms:modified xsi:type="dcterms:W3CDTF">2022-08-20T22:50:16Z</dcterms:modified>
</cp:coreProperties>
</file>